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2" r:id="rId8"/>
    <p:sldId id="261" r:id="rId9"/>
    <p:sldId id="272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4D1421-2AC0-2642-80FF-19944C5BC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0134D5-A229-BB43-A2E3-07B0D1BC1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402A-2E77-E543-83EA-81658CCCE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BC199A-D4DE-5845-857C-CEF3893B9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C90A35-AF58-B847-9D9F-5A05470E4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17183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D6D32-F541-2647-AE5D-97D5CA42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C48C44-866A-014F-8FED-376E4AA1D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D16D59-E179-1043-A495-84121543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CA5065-13AE-364A-AF96-17DC705D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AC383-CA17-D34E-A736-B27061993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042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DF860C0-FADE-5A46-8635-21B4973C3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D8F5CB-E987-9441-BCEC-A72590284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A82F1E-2DE1-2344-8A69-B73D1A98E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6CB8F8-EA6B-B74F-B4B3-C3DFCA33B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4773AC-93E2-9645-AB4E-D25FEB25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472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CB218-222B-E94A-9D87-485DEF924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8F86ED-6C71-8548-AEC6-444E99315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FF5A95-6982-594C-9D7C-2C029EB87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04BFB-FEB2-7B40-9FF2-C4C3EF053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044D87-0D7A-704D-8314-FDD68969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0970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9D2A6-DF2D-DB47-93C8-AC5D1D61B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A23102-1201-0544-A4C4-80E7AD7E7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378A7-641C-9A46-A44A-B2CEBBB6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33131B-317F-5C47-81F3-CEEB2F125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E5D7F1-5FF2-7646-B3E3-DB23EED5A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6524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4AE48-7169-6C4C-A633-C9597A02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871F14-8806-C34A-9140-5843C3098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8D2533-F49C-8045-B534-D3C73A9F16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0B0AC8-5BE5-704D-9717-20D9C6A5D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DA8973-DF90-0241-B7FA-CBBE1C6D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C01F00-875E-9F43-B915-01CA334A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4559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B0234-49CC-984A-9F58-88B513F4A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537360-0527-0648-9573-EBADD0910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F1B1BD-9F55-4042-8582-6DA6C66D3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63612E-9256-1A44-94E5-F5C86CD72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50F63A-D3A7-5D43-B6B0-CADE32338C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A888C4-0D94-9247-997A-95B1B4299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19AC8-2525-1141-9292-33C2478FA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3B8A7-AA6B-8145-96BE-03E0F217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6253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E1494-FAED-9845-88B6-CDA30EFF9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681662-4198-F34C-B657-5971400A9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92AB16-E21E-A145-942D-D01005582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B13BF5-BA75-A248-A4FA-B61D29332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513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141928-03F7-2A4D-9848-573741C6E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06E9BF-E9D2-9240-9F5D-C0941AE4F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D27E12-465D-A142-A5A6-D82EB0D93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493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C930D-BFD0-404D-A6EB-D6932955F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9CA41-9E59-2649-B208-3B6E3A513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2EDE8A-EF25-4D46-9E91-01BD324C5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C5EA96-2C10-8D4C-862E-4E57230E7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2891F3-431A-AB41-B338-9C698D65C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6CA8EA-B07F-4C4B-9B34-B3463866D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441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4F777F-6929-CD44-9265-A06DBB815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DC8F86-1EB9-E343-9E32-7AAC4E4BB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73CD2B-7AED-2E43-8911-B6CB63468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85DAC0-022D-694B-889C-C505F114A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BBF388-9305-CC43-8107-D88DBA404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910552-B38A-4241-B850-11B62692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065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05A090-00A4-264D-BFC0-474EE3A1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D663F7-B980-174A-A6CC-50875EE6C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78E1C2-DFF0-B447-9576-1A0AA6D799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AEA75-61F1-6142-918A-FE8CDDAE99AC}" type="datetimeFigureOut">
              <a:rPr kumimoji="1" lang="ko-KR" altLang="en-US" smtClean="0"/>
              <a:t>2021. 9. 25.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FCDA6-B27A-614B-8D7F-99197F98E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7A0A2B-46DD-B348-8601-F1B6A7EFE0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1B81D-F482-7C4A-919B-04DCA190A7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969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E3245-EE53-4D40-999D-A60E3FB34C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Swift </a:t>
            </a:r>
            <a:r>
              <a:rPr kumimoji="1" lang="ko-KR" altLang="en-US" dirty="0"/>
              <a:t>스터디 </a:t>
            </a:r>
            <a:r>
              <a:rPr kumimoji="1" lang="en-US" altLang="ko-KR" dirty="0"/>
              <a:t>3</a:t>
            </a:r>
            <a:r>
              <a:rPr kumimoji="1"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490D2E-455C-DA4F-98A4-BE2C2E358B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박진희</a:t>
            </a:r>
          </a:p>
        </p:txBody>
      </p:sp>
    </p:spTree>
    <p:extLst>
      <p:ext uri="{BB962C8B-B14F-4D97-AF65-F5344CB8AC3E}">
        <p14:creationId xmlns:p14="http://schemas.microsoft.com/office/powerpoint/2010/main" val="1197004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51C36-625B-324D-8720-0B4063C2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Segway </a:t>
            </a:r>
            <a:r>
              <a:rPr kumimoji="1" lang="ko-KR" altLang="en-US" dirty="0"/>
              <a:t>이동 함수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F79C27D-F463-C247-B36A-7F6979C53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850" y="3321844"/>
            <a:ext cx="9258300" cy="1358900"/>
          </a:xfrm>
        </p:spPr>
      </p:pic>
    </p:spTree>
    <p:extLst>
      <p:ext uri="{BB962C8B-B14F-4D97-AF65-F5344CB8AC3E}">
        <p14:creationId xmlns:p14="http://schemas.microsoft.com/office/powerpoint/2010/main" val="744735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47C1C-C098-534E-B047-F2B49033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Cocoa </a:t>
            </a:r>
            <a:r>
              <a:rPr kumimoji="1" lang="ko-KR" altLang="en-US" dirty="0"/>
              <a:t>파일 생성 후 </a:t>
            </a:r>
            <a:r>
              <a:rPr kumimoji="1" lang="en-US" altLang="ko-KR" dirty="0"/>
              <a:t>Custom Class</a:t>
            </a:r>
            <a:r>
              <a:rPr kumimoji="1" lang="ko-KR" altLang="en-US" dirty="0"/>
              <a:t> 연결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109D764-3ED4-9948-ACC5-195DE00E0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48361"/>
            <a:ext cx="10515600" cy="2905865"/>
          </a:xfrm>
        </p:spPr>
      </p:pic>
    </p:spTree>
    <p:extLst>
      <p:ext uri="{BB962C8B-B14F-4D97-AF65-F5344CB8AC3E}">
        <p14:creationId xmlns:p14="http://schemas.microsoft.com/office/powerpoint/2010/main" val="4055228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7E8A7A-4DD0-F346-B4E3-B05173253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Segway</a:t>
            </a:r>
            <a:r>
              <a:rPr kumimoji="1" lang="ko-KR" altLang="en-US" dirty="0"/>
              <a:t> 이동 시 변수 전달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8BFAA342-79DB-9C41-912E-5416816AB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100" y="3201194"/>
            <a:ext cx="9829800" cy="1600200"/>
          </a:xfrm>
        </p:spPr>
      </p:pic>
    </p:spTree>
    <p:extLst>
      <p:ext uri="{BB962C8B-B14F-4D97-AF65-F5344CB8AC3E}">
        <p14:creationId xmlns:p14="http://schemas.microsoft.com/office/powerpoint/2010/main" val="3847682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C5DBC2-D779-134F-8FD3-BE77F3C0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Prepare </a:t>
            </a:r>
            <a:r>
              <a:rPr kumimoji="1" lang="ko-KR" altLang="en-US" dirty="0"/>
              <a:t>함수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5C458E0-86F3-694B-BB5D-2C5EE9FB7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1100" y="2978944"/>
            <a:ext cx="9829800" cy="2044700"/>
          </a:xfrm>
        </p:spPr>
      </p:pic>
    </p:spTree>
    <p:extLst>
      <p:ext uri="{BB962C8B-B14F-4D97-AF65-F5344CB8AC3E}">
        <p14:creationId xmlns:p14="http://schemas.microsoft.com/office/powerpoint/2010/main" val="2725317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E80720-05BB-864D-9CB0-9D5E6A259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국가 별 </a:t>
            </a:r>
            <a:r>
              <a:rPr kumimoji="1" lang="en-US" altLang="ko-KR" dirty="0" err="1"/>
              <a:t>countryDefinitionLabel</a:t>
            </a:r>
            <a:r>
              <a:rPr kumimoji="1" lang="en-US" altLang="ko-KR" dirty="0"/>
              <a:t> text </a:t>
            </a:r>
            <a:r>
              <a:rPr kumimoji="1" lang="ko-KR" altLang="en-US" dirty="0"/>
              <a:t>설정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97182FE0-07C5-7D4F-9917-E3DB97405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2790" y="1825625"/>
            <a:ext cx="8526419" cy="4351338"/>
          </a:xfrm>
        </p:spPr>
      </p:pic>
    </p:spTree>
    <p:extLst>
      <p:ext uri="{BB962C8B-B14F-4D97-AF65-F5344CB8AC3E}">
        <p14:creationId xmlns:p14="http://schemas.microsoft.com/office/powerpoint/2010/main" val="142113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94D5C-89CB-7B40-9F82-2E1DD1631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실제 실행 화면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33E57CB-8D12-254C-A7B2-728E209D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761" y="1825625"/>
            <a:ext cx="2184477" cy="4351338"/>
          </a:xfrm>
        </p:spPr>
      </p:pic>
    </p:spTree>
    <p:extLst>
      <p:ext uri="{BB962C8B-B14F-4D97-AF65-F5344CB8AC3E}">
        <p14:creationId xmlns:p14="http://schemas.microsoft.com/office/powerpoint/2010/main" val="1929836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8C6C2-1A1C-3247-98B9-7212C33A3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For-loop</a:t>
            </a:r>
            <a:endParaRPr kumimoji="1"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419D5EA-53AC-6040-8CF9-1280D6EA7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855740"/>
            <a:ext cx="10515600" cy="2291108"/>
          </a:xfrm>
        </p:spPr>
      </p:pic>
    </p:spTree>
    <p:extLst>
      <p:ext uri="{BB962C8B-B14F-4D97-AF65-F5344CB8AC3E}">
        <p14:creationId xmlns:p14="http://schemas.microsoft.com/office/powerpoint/2010/main" val="2968435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E3245-EE53-4D40-999D-A60E3FB34C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/>
              <a:t>Section 7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6386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396573-B2F2-C846-AB88-19FF8A5D3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Return</a:t>
            </a:r>
            <a:r>
              <a:rPr kumimoji="1" lang="ko-KR" altLang="en-US" dirty="0"/>
              <a:t>이 없는 함수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05739EB0-63C8-3642-A478-CEECF0C1B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5624" y="1825625"/>
            <a:ext cx="6160751" cy="4351338"/>
          </a:xfrm>
        </p:spPr>
      </p:pic>
    </p:spTree>
    <p:extLst>
      <p:ext uri="{BB962C8B-B14F-4D97-AF65-F5344CB8AC3E}">
        <p14:creationId xmlns:p14="http://schemas.microsoft.com/office/powerpoint/2010/main" val="3709536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3F4750-4ABF-0F42-BD30-489141E7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Return</a:t>
            </a:r>
            <a:r>
              <a:rPr kumimoji="1" lang="ko-KR" altLang="en-US" dirty="0"/>
              <a:t>이 있는 함수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F9E2A40-C4B5-B14C-9D1C-0E46E7F598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932939"/>
            <a:ext cx="10515600" cy="2136710"/>
          </a:xfrm>
        </p:spPr>
      </p:pic>
    </p:spTree>
    <p:extLst>
      <p:ext uri="{BB962C8B-B14F-4D97-AF65-F5344CB8AC3E}">
        <p14:creationId xmlns:p14="http://schemas.microsoft.com/office/powerpoint/2010/main" val="3283322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E3245-EE53-4D40-999D-A60E3FB34C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Section 6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4763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46A3C-B279-2B44-BBDB-4D6EA5AE8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8DC14E-7627-3442-AF44-DF784F2E3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77550" cy="4351338"/>
          </a:xfrm>
        </p:spPr>
        <p:txBody>
          <a:bodyPr/>
          <a:lstStyle/>
          <a:p>
            <a:r>
              <a:rPr kumimoji="1" lang="ko-KR" altLang="en-US" dirty="0"/>
              <a:t>객체지향언어의 중요한 요소</a:t>
            </a:r>
            <a:endParaRPr kumimoji="1" lang="en-US" altLang="ko-KR" dirty="0"/>
          </a:p>
          <a:p>
            <a:r>
              <a:rPr kumimoji="1" lang="ko-KR" altLang="en-US" dirty="0"/>
              <a:t>객체를 나타내는 방법</a:t>
            </a:r>
            <a:endParaRPr kumimoji="1" lang="en-US" altLang="ko-KR" dirty="0"/>
          </a:p>
          <a:p>
            <a:r>
              <a:rPr kumimoji="1" lang="ko-KR" altLang="en-US" dirty="0"/>
              <a:t>클래스는 특정 개체에게 여러가지의 다른 특성을 줄 수 있는 방법</a:t>
            </a:r>
          </a:p>
        </p:txBody>
      </p:sp>
    </p:spTree>
    <p:extLst>
      <p:ext uri="{BB962C8B-B14F-4D97-AF65-F5344CB8AC3E}">
        <p14:creationId xmlns:p14="http://schemas.microsoft.com/office/powerpoint/2010/main" val="3984248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D5A9E-11B9-164A-A822-610558507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 </a:t>
            </a:r>
            <a:r>
              <a:rPr kumimoji="1" lang="ko-KR" altLang="en-US" dirty="0"/>
              <a:t>정의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CC923960-DF05-D049-A382-9B177FA75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7250" y="1825625"/>
            <a:ext cx="7117500" cy="4351338"/>
          </a:xfrm>
        </p:spPr>
      </p:pic>
    </p:spTree>
    <p:extLst>
      <p:ext uri="{BB962C8B-B14F-4D97-AF65-F5344CB8AC3E}">
        <p14:creationId xmlns:p14="http://schemas.microsoft.com/office/powerpoint/2010/main" val="3301678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4C6B4-A131-4B4F-9C5C-BCC62BA8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Methods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5E1C72-B620-5847-90E3-0FD79E20B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Class </a:t>
            </a:r>
            <a:r>
              <a:rPr kumimoji="1" lang="ko-KR" altLang="en-US" dirty="0"/>
              <a:t>안의 함수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E6A30C8-0A77-4E42-9541-14639CA60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062" y="2259730"/>
            <a:ext cx="8905875" cy="447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65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BF8E7-0A64-944E-88F2-DBEED6F7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Methods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DB6DCCB-357F-1C4A-9BD0-E521728EF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8450" y="2401094"/>
            <a:ext cx="6515100" cy="800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B42A1F-32E0-5844-9BD2-0D942C502C7D}"/>
              </a:ext>
            </a:extLst>
          </p:cNvPr>
          <p:cNvSpPr txBox="1"/>
          <p:nvPr/>
        </p:nvSpPr>
        <p:spPr>
          <a:xfrm>
            <a:off x="3043236" y="3839369"/>
            <a:ext cx="678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굳이 </a:t>
            </a:r>
            <a:r>
              <a:rPr kumimoji="1" lang="en-US" altLang="ko-KR" dirty="0"/>
              <a:t>self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쓰지 않아도 </a:t>
            </a:r>
            <a:r>
              <a:rPr kumimoji="1" lang="en-US" altLang="ko-KR" dirty="0"/>
              <a:t>Swift</a:t>
            </a:r>
            <a:r>
              <a:rPr kumimoji="1" lang="ko-KR" altLang="en-US" dirty="0"/>
              <a:t>는 컴파일러가 알아서 처리함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3530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3AFE4-6733-8B4C-8F1E-CEDD8AD99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 inheritance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017EFA-83FB-3746-A1FF-5658327AE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클래스 상속</a:t>
            </a:r>
            <a:endParaRPr kumimoji="1" lang="en-US" altLang="ko-KR" dirty="0"/>
          </a:p>
          <a:p>
            <a:r>
              <a:rPr kumimoji="1" lang="ko-KR" altLang="en-US" dirty="0"/>
              <a:t>상속된 클래스로부터 여러 특성을 빌려오는 것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9078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08FA1D-AC71-D140-8155-BAA471F9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 inheritance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8DBADEA-296E-834C-9BCA-923348658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2890" y="1690688"/>
            <a:ext cx="433407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D68614-3792-E14C-B24D-D1333BDE0D49}"/>
              </a:ext>
            </a:extLst>
          </p:cNvPr>
          <p:cNvSpPr txBox="1"/>
          <p:nvPr/>
        </p:nvSpPr>
        <p:spPr>
          <a:xfrm>
            <a:off x="6200775" y="1690688"/>
            <a:ext cx="5357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상속된 클래스에서 </a:t>
            </a:r>
            <a:r>
              <a:rPr kumimoji="1" lang="en-US" altLang="ko-KR" dirty="0"/>
              <a:t>override </a:t>
            </a:r>
            <a:r>
              <a:rPr kumimoji="1" lang="en-US" altLang="ko-KR" dirty="0" err="1"/>
              <a:t>func</a:t>
            </a:r>
            <a:r>
              <a:rPr kumimoji="1" lang="en-US" altLang="ko-KR" dirty="0"/>
              <a:t> </a:t>
            </a:r>
            <a:r>
              <a:rPr kumimoji="1" lang="ko-KR" altLang="en-US" dirty="0"/>
              <a:t>작성 가능</a:t>
            </a:r>
          </a:p>
        </p:txBody>
      </p:sp>
    </p:spTree>
    <p:extLst>
      <p:ext uri="{BB962C8B-B14F-4D97-AF65-F5344CB8AC3E}">
        <p14:creationId xmlns:p14="http://schemas.microsoft.com/office/powerpoint/2010/main" val="22334196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707CD-068A-C54E-AC70-0F703B631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 inheritance-super</a:t>
            </a:r>
            <a:endParaRPr kumimoji="1"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C76ABB1-FC6D-D541-B41C-1F1E49DC6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9350" y="3023394"/>
            <a:ext cx="7353300" cy="1955800"/>
          </a:xfrm>
        </p:spPr>
      </p:pic>
    </p:spTree>
    <p:extLst>
      <p:ext uri="{BB962C8B-B14F-4D97-AF65-F5344CB8AC3E}">
        <p14:creationId xmlns:p14="http://schemas.microsoft.com/office/powerpoint/2010/main" val="110375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29C73-321B-014D-A430-0122BEF3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Navigator </a:t>
            </a:r>
            <a:r>
              <a:rPr kumimoji="1" lang="ko-KR" altLang="en-US" dirty="0"/>
              <a:t>추가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CCB5CF0-1691-454C-861B-442D7F84E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0079" y="1825625"/>
            <a:ext cx="6951841" cy="4351338"/>
          </a:xfrm>
        </p:spPr>
      </p:pic>
    </p:spTree>
    <p:extLst>
      <p:ext uri="{BB962C8B-B14F-4D97-AF65-F5344CB8AC3E}">
        <p14:creationId xmlns:p14="http://schemas.microsoft.com/office/powerpoint/2010/main" val="230712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8F7A7-6B3B-EE46-A92B-88827DD59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Label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Lines </a:t>
            </a:r>
            <a:r>
              <a:rPr kumimoji="1" lang="ko-KR" altLang="en-US" dirty="0"/>
              <a:t>속성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CED1E01-6F46-874E-96FB-19232FB5F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454" y="1825625"/>
            <a:ext cx="4499091" cy="4351338"/>
          </a:xfrm>
        </p:spPr>
      </p:pic>
    </p:spTree>
    <p:extLst>
      <p:ext uri="{BB962C8B-B14F-4D97-AF65-F5344CB8AC3E}">
        <p14:creationId xmlns:p14="http://schemas.microsoft.com/office/powerpoint/2010/main" val="3143273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C397EA-8E90-D743-AAFA-73D34A49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Label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Lines </a:t>
            </a:r>
            <a:r>
              <a:rPr kumimoji="1" lang="ko-KR" altLang="en-US" dirty="0"/>
              <a:t>속성</a:t>
            </a:r>
            <a:r>
              <a:rPr kumimoji="1" lang="en-US" altLang="ko-KR" dirty="0"/>
              <a:t>-0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5239C43-EEB3-A64C-9998-A18F7B411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454" y="1825625"/>
            <a:ext cx="4499091" cy="4351338"/>
          </a:xfrm>
        </p:spPr>
      </p:pic>
    </p:spTree>
    <p:extLst>
      <p:ext uri="{BB962C8B-B14F-4D97-AF65-F5344CB8AC3E}">
        <p14:creationId xmlns:p14="http://schemas.microsoft.com/office/powerpoint/2010/main" val="1486272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A06A5-E517-4648-9B46-0993AF6B3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Segway </a:t>
            </a:r>
            <a:r>
              <a:rPr kumimoji="1" lang="ko-KR" altLang="en-US" dirty="0"/>
              <a:t>연결하기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06628C7-EEA4-3B47-AB00-98D0239A9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7511" y="1825625"/>
            <a:ext cx="4656977" cy="4351338"/>
          </a:xfrm>
        </p:spPr>
      </p:pic>
    </p:spTree>
    <p:extLst>
      <p:ext uri="{BB962C8B-B14F-4D97-AF65-F5344CB8AC3E}">
        <p14:creationId xmlns:p14="http://schemas.microsoft.com/office/powerpoint/2010/main" val="2934432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8BB3A-15F6-5B45-AEA4-AE357D67F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Segway </a:t>
            </a:r>
            <a:r>
              <a:rPr kumimoji="1" lang="ko-KR" altLang="en-US" dirty="0"/>
              <a:t>연결하기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212DF87-85EB-4E44-85AA-4CEE6E4C5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7523" y="1825625"/>
            <a:ext cx="7196953" cy="4351338"/>
          </a:xfrm>
        </p:spPr>
      </p:pic>
    </p:spTree>
    <p:extLst>
      <p:ext uri="{BB962C8B-B14F-4D97-AF65-F5344CB8AC3E}">
        <p14:creationId xmlns:p14="http://schemas.microsoft.com/office/powerpoint/2010/main" val="4188443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D2825-A55C-9442-B859-028DB83D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Back Button</a:t>
            </a:r>
            <a:endParaRPr kumimoji="1"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AB443309-C6FC-2C4D-B698-A501CD3BD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3907" y="1801562"/>
            <a:ext cx="445372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1FED46-A3DA-1A43-8141-381431426A84}"/>
              </a:ext>
            </a:extLst>
          </p:cNvPr>
          <p:cNvSpPr txBox="1"/>
          <p:nvPr/>
        </p:nvSpPr>
        <p:spPr>
          <a:xfrm>
            <a:off x="6624373" y="3330900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Back Button</a:t>
            </a:r>
            <a:r>
              <a:rPr kumimoji="1" lang="ko-KR" altLang="en-US" dirty="0"/>
              <a:t>의 위치에는 기본적으로 이동 전의 뷰의 이름이 뜸</a:t>
            </a:r>
          </a:p>
        </p:txBody>
      </p:sp>
    </p:spTree>
    <p:extLst>
      <p:ext uri="{BB962C8B-B14F-4D97-AF65-F5344CB8AC3E}">
        <p14:creationId xmlns:p14="http://schemas.microsoft.com/office/powerpoint/2010/main" val="255039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D2825-A55C-9442-B859-028DB83D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Back Button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1FED46-A3DA-1A43-8141-381431426A84}"/>
              </a:ext>
            </a:extLst>
          </p:cNvPr>
          <p:cNvSpPr txBox="1"/>
          <p:nvPr/>
        </p:nvSpPr>
        <p:spPr>
          <a:xfrm>
            <a:off x="6624373" y="3330900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Back Button</a:t>
            </a:r>
            <a:r>
              <a:rPr kumimoji="1" lang="ko-KR" altLang="en-US" dirty="0"/>
              <a:t>의 위치에는 기본적으로 이동 전의 뷰의 이름이 뜸</a:t>
            </a:r>
          </a:p>
        </p:txBody>
      </p:sp>
      <p:pic>
        <p:nvPicPr>
          <p:cNvPr id="8" name="내용 개체 틀 7" descr="텍스트이(가) 표시된 사진&#10;&#10;자동 생성된 설명">
            <a:extLst>
              <a:ext uri="{FF2B5EF4-FFF2-40B4-BE49-F238E27FC236}">
                <a16:creationId xmlns:a16="http://schemas.microsoft.com/office/drawing/2014/main" id="{565848E1-91DF-F941-8F93-CDC6C98E3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850" y="2070894"/>
            <a:ext cx="9258300" cy="3860800"/>
          </a:xfrm>
        </p:spPr>
      </p:pic>
    </p:spTree>
    <p:extLst>
      <p:ext uri="{BB962C8B-B14F-4D97-AF65-F5344CB8AC3E}">
        <p14:creationId xmlns:p14="http://schemas.microsoft.com/office/powerpoint/2010/main" val="1646608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139</Words>
  <Application>Microsoft Macintosh PowerPoint</Application>
  <PresentationFormat>와이드스크린</PresentationFormat>
  <Paragraphs>37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9" baseType="lpstr">
      <vt:lpstr>맑은 고딕</vt:lpstr>
      <vt:lpstr>Arial</vt:lpstr>
      <vt:lpstr>Office 테마</vt:lpstr>
      <vt:lpstr>Swift 스터디 3주차</vt:lpstr>
      <vt:lpstr>Section 6</vt:lpstr>
      <vt:lpstr>Navigator 추가</vt:lpstr>
      <vt:lpstr>Label의 Lines 속성</vt:lpstr>
      <vt:lpstr>Label의 Lines 속성-0</vt:lpstr>
      <vt:lpstr>Segway 연결하기</vt:lpstr>
      <vt:lpstr>Segway 연결하기</vt:lpstr>
      <vt:lpstr>Back Button</vt:lpstr>
      <vt:lpstr>Back Button</vt:lpstr>
      <vt:lpstr>Segway 이동 함수</vt:lpstr>
      <vt:lpstr>Cocoa 파일 생성 후 Custom Class 연결</vt:lpstr>
      <vt:lpstr>Segway 이동 시 변수 전달</vt:lpstr>
      <vt:lpstr>Prepare 함수</vt:lpstr>
      <vt:lpstr>국가 별 countryDefinitionLabel text 설정</vt:lpstr>
      <vt:lpstr>실제 실행 화면</vt:lpstr>
      <vt:lpstr>For-loop</vt:lpstr>
      <vt:lpstr>Section 7</vt:lpstr>
      <vt:lpstr>Return이 없는 함수</vt:lpstr>
      <vt:lpstr>Return이 있는 함수</vt:lpstr>
      <vt:lpstr>class</vt:lpstr>
      <vt:lpstr>Class 정의</vt:lpstr>
      <vt:lpstr>Methods</vt:lpstr>
      <vt:lpstr>Methods</vt:lpstr>
      <vt:lpstr>Class inheritance</vt:lpstr>
      <vt:lpstr>Class inheritance</vt:lpstr>
      <vt:lpstr>Class inheritance-super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Swift 스터디 3주차</dc:title>
  <dc:creator>P Rudin</dc:creator>
  <cp:lastModifiedBy>P Rudin</cp:lastModifiedBy>
  <cp:revision>8</cp:revision>
  <dcterms:created xsi:type="dcterms:W3CDTF">2021-09-24T06:54:14Z</dcterms:created>
  <dcterms:modified xsi:type="dcterms:W3CDTF">2021-09-25T07:53:23Z</dcterms:modified>
</cp:coreProperties>
</file>

<file path=docProps/thumbnail.jpeg>
</file>